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5" r:id="rId4"/>
    <p:sldId id="258"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38"/>
  </p:normalViewPr>
  <p:slideViewPr>
    <p:cSldViewPr snapToGrid="0">
      <p:cViewPr varScale="1">
        <p:scale>
          <a:sx n="113" d="100"/>
          <a:sy n="113" d="100"/>
        </p:scale>
        <p:origin x="6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5/26/25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5/26/25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5/26/25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5/26/25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5/26/25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5/26/25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5/26/25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5/26/25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5/26/25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5/26/25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5/26/25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5/26/25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5.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hyperlink" Target="http://www.ufcstats.com/statistics/fighters?char=%7b%7d&amp;page=all" TargetMode="External"/><Relationship Id="rId5" Type="http://schemas.openxmlformats.org/officeDocument/2006/relationships/hyperlink" Target="https://console.sportradar.com/" TargetMode="Externa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p:txBody>
          <a:bodyPr/>
          <a:lstStyle/>
          <a:p>
            <a:r>
              <a:rPr lang="en-US" dirty="0"/>
              <a:t>Why predictions are useful</a:t>
            </a:r>
            <a:endParaRPr lang="en-ZA" dirty="0"/>
          </a:p>
        </p:txBody>
      </p:sp>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p:txBody>
          <a:bodyPr>
            <a:normAutofit fontScale="92500" lnSpcReduction="10000"/>
          </a:bodyPr>
          <a:lstStyle/>
          <a:p>
            <a:r>
              <a:rPr lang="en-US" dirty="0"/>
              <a:t>UFC and MMA betting has experienced a growth in recent years due to an increase in interest of combat sports.</a:t>
            </a:r>
          </a:p>
          <a:p>
            <a:r>
              <a:rPr lang="en-US" dirty="0"/>
              <a:t>In 2021 MMA global betting market was valued at $1.8 billion which is an increase compared to the market value of $1.4 billion in 2020.</a:t>
            </a:r>
          </a:p>
          <a:p>
            <a:r>
              <a:rPr lang="en-US" dirty="0"/>
              <a:t>The clear increase in interest of combat sports and betting on combat sports gives us a clear indication that it is a growing field.</a:t>
            </a:r>
          </a:p>
          <a:p>
            <a:r>
              <a:rPr lang="en-US" dirty="0"/>
              <a:t>Furthermore with this increase in interests it can be assumed that people participating in sports betting would want reliable prediction software to further improve their chances of walking </a:t>
            </a:r>
            <a:r>
              <a:rPr lang="en-US"/>
              <a:t>away with wins.</a:t>
            </a:r>
            <a:endParaRPr lang="en-ZA" dirty="0"/>
          </a:p>
        </p:txBody>
      </p:sp>
    </p:spTree>
    <p:extLst>
      <p:ext uri="{BB962C8B-B14F-4D97-AF65-F5344CB8AC3E}">
        <p14:creationId xmlns:p14="http://schemas.microsoft.com/office/powerpoint/2010/main" val="2814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5"/>
              </a:rPr>
              <a:t>https://console.sportradar.com/</a:t>
            </a:r>
            <a:r>
              <a:rPr lang="en-US" dirty="0"/>
              <a:t>. And for fighters was scraping from </a:t>
            </a:r>
            <a:r>
              <a:rPr lang="en-US" dirty="0">
                <a:hlinkClick r:id="rId6"/>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pic>
        <p:nvPicPr>
          <p:cNvPr id="37" name="Audio 36">
            <a:hlinkClick r:id="" action="ppaction://media"/>
            <a:extLst>
              <a:ext uri="{FF2B5EF4-FFF2-40B4-BE49-F238E27FC236}">
                <a16:creationId xmlns:a16="http://schemas.microsoft.com/office/drawing/2014/main" id="{D7EE010E-4DA1-7064-1D1B-A7A8F354BD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31619721"/>
      </p:ext>
    </p:extLst>
  </p:cSld>
  <p:clrMapOvr>
    <a:masterClrMapping/>
  </p:clrMapOvr>
  <mc:AlternateContent xmlns:mc="http://schemas.openxmlformats.org/markup-compatibility/2006" xmlns:p14="http://schemas.microsoft.com/office/powerpoint/2010/main">
    <mc:Choice Requires="p14">
      <p:transition spd="slow" p14:dur="2000" advTm="73611"/>
    </mc:Choice>
    <mc:Fallback xmlns="">
      <p:transition spd="slow" advTm="7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7"/>
                </p:tgtEl>
              </p:cMediaNode>
            </p:audio>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pic>
        <p:nvPicPr>
          <p:cNvPr id="23" name="Audio 22">
            <a:hlinkClick r:id="" action="ppaction://media"/>
            <a:extLst>
              <a:ext uri="{FF2B5EF4-FFF2-40B4-BE49-F238E27FC236}">
                <a16:creationId xmlns:a16="http://schemas.microsoft.com/office/drawing/2014/main" id="{687B4452-8555-9428-FFA8-0BE547E59CCD}"/>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6377319"/>
      </p:ext>
    </p:extLst>
  </p:cSld>
  <p:clrMapOvr>
    <a:masterClrMapping/>
  </p:clrMapOvr>
  <mc:AlternateContent xmlns:mc="http://schemas.openxmlformats.org/markup-compatibility/2006" xmlns:p14="http://schemas.microsoft.com/office/powerpoint/2010/main">
    <mc:Choice Requires="p14">
      <p:transition spd="slow" p14:dur="2000" advTm="69246"/>
    </mc:Choice>
    <mc:Fallback xmlns="">
      <p:transition spd="slow" advTm="6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3"/>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4"/>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pic>
        <p:nvPicPr>
          <p:cNvPr id="14" name="Audio 13">
            <a:extLst>
              <a:ext uri="{FF2B5EF4-FFF2-40B4-BE49-F238E27FC236}">
                <a16:creationId xmlns:a16="http://schemas.microsoft.com/office/drawing/2014/main" id="{5369FC99-7D80-54B7-6693-5688C0CDE5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19747044"/>
      </p:ext>
    </p:extLst>
  </p:cSld>
  <p:clrMapOvr>
    <a:masterClrMapping/>
  </p:clrMapOvr>
  <mc:AlternateContent xmlns:mc="http://schemas.openxmlformats.org/markup-compatibility/2006">
    <mc:Choice xmlns:p14="http://schemas.microsoft.com/office/powerpoint/2010/main" Requires="p14">
      <p:transition spd="slow" p14:dur="2000" advTm="76527"/>
    </mc:Choice>
    <mc:Fallback>
      <p:transition spd="slow" advTm="76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4"/>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5"/>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pic>
        <p:nvPicPr>
          <p:cNvPr id="29" name="Audio 28">
            <a:extLst>
              <a:ext uri="{FF2B5EF4-FFF2-40B4-BE49-F238E27FC236}">
                <a16:creationId xmlns:a16="http://schemas.microsoft.com/office/drawing/2014/main" id="{61BED5A2-1B15-C865-903F-1CC225888F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91603574"/>
      </p:ext>
    </p:extLst>
  </p:cSld>
  <p:clrMapOvr>
    <a:masterClrMapping/>
  </p:clrMapOvr>
  <mc:AlternateContent xmlns:mc="http://schemas.openxmlformats.org/markup-compatibility/2006">
    <mc:Choice xmlns:p14="http://schemas.microsoft.com/office/powerpoint/2010/main" Requires="p14">
      <p:transition spd="slow" p14:dur="2000" advTm="75323"/>
    </mc:Choice>
    <mc:Fallback>
      <p:transition spd="slow" advTm="7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7|22.3|18.6"/>
</p:tagLst>
</file>

<file path=ppt/tags/tag2.xml><?xml version="1.0" encoding="utf-8"?>
<p:tagLst xmlns:a="http://schemas.openxmlformats.org/drawingml/2006/main" xmlns:r="http://schemas.openxmlformats.org/officeDocument/2006/relationships" xmlns:p="http://schemas.openxmlformats.org/presentationml/2006/main">
  <p:tag name="TIMING" val="|1.3|6.5|7.9|9.1|17.2"/>
</p:tagLst>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368</TotalTime>
  <Words>780</Words>
  <Application>Microsoft Macintosh PowerPoint</Application>
  <PresentationFormat>Widescreen</PresentationFormat>
  <Paragraphs>51</Paragraphs>
  <Slides>10</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UFC Fight Outcomes with Machine Learning</dc:title>
  <dc:creator>For Ben</dc:creator>
  <cp:lastModifiedBy>Dan Kim</cp:lastModifiedBy>
  <cp:revision>7</cp:revision>
  <dcterms:created xsi:type="dcterms:W3CDTF">2025-05-24T07:54:39Z</dcterms:created>
  <dcterms:modified xsi:type="dcterms:W3CDTF">2025-05-26T10:16:45Z</dcterms:modified>
</cp:coreProperties>
</file>